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14BD-FF29-4077-BF06-B150CB813D4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12CE-4DE8-4A9A-AF96-4E16916043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Hamlet: Act 1 Practice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“Horatio says ‘tis but our fantasy,</a:t>
            </a:r>
          </a:p>
          <a:p>
            <a:pPr>
              <a:buNone/>
            </a:pPr>
            <a:r>
              <a:rPr lang="en-US" dirty="0" smtClean="0"/>
              <a:t>And will not let belief take hold of him</a:t>
            </a:r>
          </a:p>
          <a:p>
            <a:pPr>
              <a:buNone/>
            </a:pPr>
            <a:r>
              <a:rPr lang="en-US" dirty="0" smtClean="0"/>
              <a:t>Touching this dreaded sight, twice seen of us.</a:t>
            </a:r>
          </a:p>
          <a:p>
            <a:pPr>
              <a:buNone/>
            </a:pPr>
            <a:r>
              <a:rPr lang="en-US" dirty="0" smtClean="0"/>
              <a:t>Therefore I have entreated him along,</a:t>
            </a:r>
          </a:p>
          <a:p>
            <a:pPr>
              <a:buNone/>
            </a:pPr>
            <a:r>
              <a:rPr lang="en-US" dirty="0" smtClean="0"/>
              <a:t>With us to watch the minutes of this night,</a:t>
            </a:r>
          </a:p>
          <a:p>
            <a:pPr>
              <a:buNone/>
            </a:pPr>
            <a:r>
              <a:rPr lang="en-US" dirty="0" smtClean="0"/>
              <a:t>That, if again this apparition come,</a:t>
            </a:r>
          </a:p>
          <a:p>
            <a:pPr>
              <a:buNone/>
            </a:pPr>
            <a:r>
              <a:rPr lang="en-US" dirty="0" smtClean="0"/>
              <a:t>He may approve our eyes and speak to it.”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Marcellus</a:t>
            </a:r>
          </a:p>
          <a:p>
            <a:pPr marL="514350" indent="-514350">
              <a:buAutoNum type="alphaUcPeriod"/>
            </a:pPr>
            <a:r>
              <a:rPr lang="en-US" dirty="0" smtClean="0"/>
              <a:t>Bernardo and Horatio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guards have invited Horatio to observe the ghost they have seen.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“I find thee apt;</a:t>
            </a:r>
          </a:p>
          <a:p>
            <a:pPr>
              <a:buNone/>
            </a:pPr>
            <a:r>
              <a:rPr lang="en-US" dirty="0" smtClean="0"/>
              <a:t>And duller </a:t>
            </a:r>
            <a:r>
              <a:rPr lang="en-US" dirty="0" err="1" smtClean="0"/>
              <a:t>shouldest</a:t>
            </a:r>
            <a:r>
              <a:rPr lang="en-US" dirty="0" smtClean="0"/>
              <a:t> thou be than the fat weed</a:t>
            </a:r>
          </a:p>
          <a:p>
            <a:pPr>
              <a:buNone/>
            </a:pPr>
            <a:r>
              <a:rPr lang="en-US" dirty="0" smtClean="0"/>
              <a:t>That rots itself in ease on Lethe wharf,</a:t>
            </a:r>
          </a:p>
          <a:p>
            <a:pPr>
              <a:buNone/>
            </a:pPr>
            <a:r>
              <a:rPr lang="en-US" dirty="0" smtClean="0"/>
              <a:t>Wouldst thou not stir in this.  Now, Hamlet, hear:</a:t>
            </a:r>
          </a:p>
          <a:p>
            <a:pPr>
              <a:buNone/>
            </a:pPr>
            <a:r>
              <a:rPr lang="en-US" dirty="0" err="1" smtClean="0"/>
              <a:t>‘Tis</a:t>
            </a:r>
            <a:r>
              <a:rPr lang="en-US" dirty="0" smtClean="0"/>
              <a:t> given out that, sleeping in my orchard,</a:t>
            </a:r>
          </a:p>
          <a:p>
            <a:pPr>
              <a:buNone/>
            </a:pPr>
            <a:r>
              <a:rPr lang="en-US" dirty="0" smtClean="0"/>
              <a:t>A serpent stung me; so the whole ear of Denmark</a:t>
            </a:r>
          </a:p>
          <a:p>
            <a:pPr>
              <a:buNone/>
            </a:pPr>
            <a:r>
              <a:rPr lang="en-US" dirty="0" smtClean="0"/>
              <a:t>Is by a forged process of my death</a:t>
            </a:r>
          </a:p>
          <a:p>
            <a:pPr>
              <a:buNone/>
            </a:pPr>
            <a:r>
              <a:rPr lang="en-US" dirty="0" smtClean="0"/>
              <a:t>Rankly abused; but know, thou noble youth,</a:t>
            </a:r>
          </a:p>
          <a:p>
            <a:pPr>
              <a:buNone/>
            </a:pPr>
            <a:r>
              <a:rPr lang="en-US" dirty="0" smtClean="0"/>
              <a:t>The serpent that did sting thy father’s life</a:t>
            </a:r>
          </a:p>
          <a:p>
            <a:pPr>
              <a:buNone/>
            </a:pPr>
            <a:r>
              <a:rPr lang="en-US" dirty="0" smtClean="0"/>
              <a:t>Now wears his crown.”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Ghost</a:t>
            </a:r>
          </a:p>
          <a:p>
            <a:pPr marL="514350" indent="-514350">
              <a:buAutoNum type="alphaUcPeriod"/>
            </a:pPr>
            <a:r>
              <a:rPr lang="en-US" dirty="0" smtClean="0"/>
              <a:t>Hamlet</a:t>
            </a:r>
          </a:p>
          <a:p>
            <a:pPr marL="514350" indent="-514350">
              <a:buAutoNum type="alphaUcPeriod"/>
            </a:pPr>
            <a:r>
              <a:rPr lang="en-US" dirty="0" smtClean="0"/>
              <a:t>Ghost of Hamlet’s father has told Hamlet that he was killed by his own brother, now King Claudius.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“Rest, rest, perturbed spirit! So, gentlemen,</a:t>
            </a:r>
          </a:p>
          <a:p>
            <a:pPr>
              <a:buNone/>
            </a:pPr>
            <a:r>
              <a:rPr lang="en-US" dirty="0" smtClean="0"/>
              <a:t>With all my love I do commend me to you;</a:t>
            </a:r>
          </a:p>
          <a:p>
            <a:pPr>
              <a:buNone/>
            </a:pPr>
            <a:r>
              <a:rPr lang="en-US" dirty="0" smtClean="0"/>
              <a:t>And who so poor a man as Hamlet is </a:t>
            </a:r>
          </a:p>
          <a:p>
            <a:pPr>
              <a:buNone/>
            </a:pPr>
            <a:r>
              <a:rPr lang="en-US" dirty="0" smtClean="0"/>
              <a:t>May do t’ express his love and </a:t>
            </a:r>
            <a:r>
              <a:rPr lang="en-US" dirty="0" err="1" smtClean="0"/>
              <a:t>friending</a:t>
            </a:r>
            <a:r>
              <a:rPr lang="en-US" dirty="0" smtClean="0"/>
              <a:t> to you,</a:t>
            </a:r>
          </a:p>
          <a:p>
            <a:pPr>
              <a:buNone/>
            </a:pPr>
            <a:r>
              <a:rPr lang="en-US" dirty="0" smtClean="0"/>
              <a:t>God willing, shall not lack.  Let us go in together;</a:t>
            </a:r>
          </a:p>
          <a:p>
            <a:pPr>
              <a:buNone/>
            </a:pPr>
            <a:r>
              <a:rPr lang="en-US" dirty="0" smtClean="0"/>
              <a:t>And still your fingers on your lips, I pray.</a:t>
            </a:r>
          </a:p>
          <a:p>
            <a:pPr>
              <a:buNone/>
            </a:pPr>
            <a:r>
              <a:rPr lang="en-US" dirty="0" smtClean="0"/>
              <a:t>The time is out of joint.  O cursed spite</a:t>
            </a:r>
          </a:p>
          <a:p>
            <a:pPr>
              <a:buNone/>
            </a:pPr>
            <a:r>
              <a:rPr lang="en-US" dirty="0" smtClean="0"/>
              <a:t>That ever I was born to set it right!</a:t>
            </a:r>
          </a:p>
          <a:p>
            <a:pPr>
              <a:buNone/>
            </a:pPr>
            <a:r>
              <a:rPr lang="en-US" dirty="0" smtClean="0"/>
              <a:t>Nay, come, let’s go together.”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Hamlet</a:t>
            </a:r>
          </a:p>
          <a:p>
            <a:pPr marL="514350" indent="-514350">
              <a:buAutoNum type="alphaUcPeriod"/>
            </a:pPr>
            <a:r>
              <a:rPr lang="en-US" dirty="0" smtClean="0"/>
              <a:t>Ghost, Horatio, and Marcellus</a:t>
            </a:r>
          </a:p>
          <a:p>
            <a:pPr marL="514350" indent="-514350">
              <a:buAutoNum type="alphaUcPeriod"/>
            </a:pPr>
            <a:r>
              <a:rPr lang="en-US" dirty="0" smtClean="0"/>
              <a:t>Hamlet has sworn to the ghost that he will seek revenge on </a:t>
            </a:r>
            <a:r>
              <a:rPr lang="en-US" smtClean="0"/>
              <a:t>his behalf.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Hamlet: Act 1 Practice Quiz</vt:lpstr>
      <vt:lpstr>1</vt:lpstr>
      <vt:lpstr>1</vt:lpstr>
      <vt:lpstr>2</vt:lpstr>
      <vt:lpstr>2</vt:lpstr>
      <vt:lpstr>3</vt:lpstr>
      <vt:lpstr>3</vt:lpstr>
    </vt:vector>
  </TitlesOfParts>
  <Company>SCBOE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Hamlet: Act 1 Practice Quiz</dc:title>
  <dc:creator>Laura Efford</dc:creator>
  <cp:lastModifiedBy>Laura Efford</cp:lastModifiedBy>
  <cp:revision>1</cp:revision>
  <dcterms:created xsi:type="dcterms:W3CDTF">2014-11-19T13:24:16Z</dcterms:created>
  <dcterms:modified xsi:type="dcterms:W3CDTF">2014-11-19T13:32:37Z</dcterms:modified>
</cp:coreProperties>
</file>