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C5AF6-EAB7-4D6E-8C3B-E1B7C067ADC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24F40-05F6-4310-8D79-690C7932D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Macbeth Act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 Quiz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“The son of Duncan ,</a:t>
            </a:r>
          </a:p>
          <a:p>
            <a:pPr>
              <a:buNone/>
            </a:pPr>
            <a:r>
              <a:rPr lang="en-US" dirty="0" smtClean="0"/>
              <a:t>From whom this tyrant holds the due of birth,</a:t>
            </a:r>
          </a:p>
          <a:p>
            <a:pPr>
              <a:buNone/>
            </a:pPr>
            <a:r>
              <a:rPr lang="en-US" dirty="0" smtClean="0"/>
              <a:t>Lives in the English court, and is received</a:t>
            </a:r>
          </a:p>
          <a:p>
            <a:pPr>
              <a:buNone/>
            </a:pPr>
            <a:r>
              <a:rPr lang="en-US" dirty="0" smtClean="0"/>
              <a:t>Of the most pious Edward with such grace</a:t>
            </a:r>
          </a:p>
          <a:p>
            <a:pPr>
              <a:buNone/>
            </a:pPr>
            <a:r>
              <a:rPr lang="en-US" dirty="0" smtClean="0"/>
              <a:t>That the malevolence of fortune nothing</a:t>
            </a:r>
          </a:p>
          <a:p>
            <a:pPr>
              <a:buNone/>
            </a:pPr>
            <a:r>
              <a:rPr lang="en-US" dirty="0" smtClean="0"/>
              <a:t>Takes from his high respect.  Thither </a:t>
            </a:r>
            <a:r>
              <a:rPr lang="en-US" dirty="0" err="1" smtClean="0"/>
              <a:t>Macduff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Is gone to pray the holy King, upon his aid…”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Speaker:  a Lord</a:t>
            </a:r>
          </a:p>
          <a:p>
            <a:pPr marL="514350" indent="-514350">
              <a:buAutoNum type="alphaUcPeriod"/>
            </a:pPr>
            <a:r>
              <a:rPr lang="en-US" dirty="0" smtClean="0"/>
              <a:t>Speaking to:  Lennox</a:t>
            </a:r>
          </a:p>
          <a:p>
            <a:pPr marL="514350" indent="-514350">
              <a:buAutoNum type="alphaUcPeriod"/>
            </a:pPr>
            <a:r>
              <a:rPr lang="en-US" dirty="0" smtClean="0"/>
              <a:t>What’s happening:  After they leave the dinner party where Macbeth saw the ghost, Lennox and a Lord discuss the doings of Malcolm and </a:t>
            </a:r>
            <a:r>
              <a:rPr lang="en-US" dirty="0" err="1" smtClean="0"/>
              <a:t>Macduff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“Thou art the best o’ </a:t>
            </a:r>
            <a:r>
              <a:rPr lang="en-US" dirty="0" err="1" smtClean="0"/>
              <a:t>th</a:t>
            </a:r>
            <a:r>
              <a:rPr lang="en-US" dirty="0" smtClean="0"/>
              <a:t>’ cutthroats.</a:t>
            </a:r>
          </a:p>
          <a:p>
            <a:pPr>
              <a:buNone/>
            </a:pPr>
            <a:r>
              <a:rPr lang="en-US" dirty="0" smtClean="0"/>
              <a:t>Yet he’s good that did the like for </a:t>
            </a:r>
            <a:r>
              <a:rPr lang="en-US" dirty="0" err="1" smtClean="0"/>
              <a:t>Fleance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If thou didst it, thou art the nonpareil.”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Speaker:  Macbeth</a:t>
            </a:r>
          </a:p>
          <a:p>
            <a:pPr marL="514350" indent="-514350">
              <a:buAutoNum type="alphaUcPeriod"/>
            </a:pPr>
            <a:r>
              <a:rPr lang="en-US" dirty="0" smtClean="0"/>
              <a:t>Speaking to:  the Murderer</a:t>
            </a:r>
          </a:p>
          <a:p>
            <a:pPr marL="514350" indent="-514350">
              <a:buAutoNum type="alphaUcPeriod"/>
            </a:pPr>
            <a:r>
              <a:rPr lang="en-US" dirty="0" smtClean="0"/>
              <a:t>What’s happening:  The murderer has come to Macbeth’s dinner party to report how the murders of </a:t>
            </a:r>
            <a:r>
              <a:rPr lang="en-US" dirty="0" err="1" smtClean="0"/>
              <a:t>Banquo</a:t>
            </a:r>
            <a:r>
              <a:rPr lang="en-US" dirty="0" smtClean="0"/>
              <a:t> and </a:t>
            </a:r>
            <a:r>
              <a:rPr lang="en-US" dirty="0" err="1" smtClean="0"/>
              <a:t>Fleance</a:t>
            </a:r>
            <a:r>
              <a:rPr lang="en-US" dirty="0" smtClean="0"/>
              <a:t> went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“O, treachery! Fly, good </a:t>
            </a:r>
            <a:r>
              <a:rPr lang="en-US" dirty="0" err="1" smtClean="0"/>
              <a:t>Fleance</a:t>
            </a:r>
            <a:r>
              <a:rPr lang="en-US" dirty="0" smtClean="0"/>
              <a:t>, fly, fly, fly!”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Speaker:  </a:t>
            </a:r>
            <a:r>
              <a:rPr lang="en-US" dirty="0" err="1" smtClean="0"/>
              <a:t>Banquo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Speaking to:  </a:t>
            </a:r>
            <a:r>
              <a:rPr lang="en-US" dirty="0" err="1" smtClean="0"/>
              <a:t>Fleance</a:t>
            </a:r>
            <a:r>
              <a:rPr lang="en-US" dirty="0" smtClean="0"/>
              <a:t> </a:t>
            </a:r>
          </a:p>
          <a:p>
            <a:pPr marL="514350" indent="-514350">
              <a:buAutoNum type="alphaUcPeriod"/>
            </a:pPr>
            <a:r>
              <a:rPr lang="en-US" dirty="0" smtClean="0"/>
              <a:t>What’s happening:  </a:t>
            </a:r>
            <a:r>
              <a:rPr lang="en-US" dirty="0" err="1" smtClean="0"/>
              <a:t>Banquo</a:t>
            </a:r>
            <a:r>
              <a:rPr lang="en-US" dirty="0" smtClean="0"/>
              <a:t> is being murdered and yells for his son to run away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“We have scotched the snake, not killed it:</a:t>
            </a:r>
          </a:p>
          <a:p>
            <a:pPr>
              <a:buNone/>
            </a:pPr>
            <a:r>
              <a:rPr lang="en-US" dirty="0" smtClean="0"/>
              <a:t>She’ll close and be herself, whilst our poor malice</a:t>
            </a:r>
          </a:p>
          <a:p>
            <a:pPr>
              <a:buNone/>
            </a:pPr>
            <a:r>
              <a:rPr lang="en-US" dirty="0" smtClean="0"/>
              <a:t>Remains in danger of her former tooth.”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Speaker:  Macbeth</a:t>
            </a:r>
          </a:p>
          <a:p>
            <a:pPr marL="514350" indent="-514350">
              <a:buAutoNum type="alphaUcPeriod"/>
            </a:pPr>
            <a:r>
              <a:rPr lang="en-US" dirty="0" smtClean="0"/>
              <a:t>Speaking to:  Lady Macbeth </a:t>
            </a:r>
          </a:p>
          <a:p>
            <a:pPr marL="514350" indent="-514350">
              <a:buAutoNum type="alphaUcPeriod"/>
            </a:pPr>
            <a:r>
              <a:rPr lang="en-US" dirty="0" smtClean="0"/>
              <a:t>What’s happening:  Macbeth has ordered the deaths of </a:t>
            </a:r>
            <a:r>
              <a:rPr lang="en-US" dirty="0" err="1" smtClean="0"/>
              <a:t>Banquo</a:t>
            </a:r>
            <a:r>
              <a:rPr lang="en-US" dirty="0" smtClean="0"/>
              <a:t> and </a:t>
            </a:r>
            <a:r>
              <a:rPr lang="en-US" dirty="0" err="1" smtClean="0"/>
              <a:t>Fleance</a:t>
            </a:r>
            <a:r>
              <a:rPr lang="en-US" dirty="0" smtClean="0"/>
              <a:t> and is waiting for his dinner party to begin.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“Sit, worthy friends.  My lord is often thus,</a:t>
            </a:r>
          </a:p>
          <a:p>
            <a:pPr>
              <a:buNone/>
            </a:pPr>
            <a:r>
              <a:rPr lang="en-US" dirty="0" smtClean="0"/>
              <a:t>And hath been from his youth.  Pray you, keep seat.</a:t>
            </a:r>
          </a:p>
          <a:p>
            <a:pPr>
              <a:buNone/>
            </a:pPr>
            <a:r>
              <a:rPr lang="en-US" dirty="0" smtClean="0"/>
              <a:t>The fit is momentary; upon a thought</a:t>
            </a:r>
          </a:p>
          <a:p>
            <a:pPr>
              <a:buNone/>
            </a:pPr>
            <a:r>
              <a:rPr lang="en-US" dirty="0" smtClean="0"/>
              <a:t>He will again be well.  If much you note him,</a:t>
            </a:r>
          </a:p>
          <a:p>
            <a:pPr>
              <a:buNone/>
            </a:pPr>
            <a:r>
              <a:rPr lang="en-US" dirty="0" smtClean="0"/>
              <a:t>You shall offend him and extend his passion.</a:t>
            </a:r>
          </a:p>
          <a:p>
            <a:pPr>
              <a:buNone/>
            </a:pPr>
            <a:r>
              <a:rPr lang="en-US" dirty="0" smtClean="0"/>
              <a:t>Feed, and regard him not.—Are you a man?”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Speaker:  Lady Macbeth</a:t>
            </a:r>
          </a:p>
          <a:p>
            <a:pPr marL="514350" indent="-514350">
              <a:buAutoNum type="alphaUcPeriod"/>
            </a:pPr>
            <a:r>
              <a:rPr lang="en-US" dirty="0" smtClean="0"/>
              <a:t>Speaking to:  All the men at her dinner party</a:t>
            </a:r>
          </a:p>
          <a:p>
            <a:pPr marL="514350" indent="-514350">
              <a:buAutoNum type="alphaUcPeriod"/>
            </a:pPr>
            <a:r>
              <a:rPr lang="en-US" dirty="0" smtClean="0"/>
              <a:t>What’s happening:  Lady Macbeth is attempting to cover for Macbeth when he is reacting to </a:t>
            </a:r>
            <a:r>
              <a:rPr lang="en-US" dirty="0" err="1" smtClean="0"/>
              <a:t>Banquo’s</a:t>
            </a:r>
            <a:r>
              <a:rPr lang="en-US" smtClean="0"/>
              <a:t> ghost at the dinner party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“How did you dare</a:t>
            </a:r>
          </a:p>
          <a:p>
            <a:pPr>
              <a:buNone/>
            </a:pPr>
            <a:r>
              <a:rPr lang="en-US" dirty="0" smtClean="0"/>
              <a:t>To trade and traffic with Macbeth</a:t>
            </a:r>
          </a:p>
          <a:p>
            <a:pPr>
              <a:buNone/>
            </a:pPr>
            <a:r>
              <a:rPr lang="en-US" dirty="0" smtClean="0"/>
              <a:t>In riddles and affairs of death;</a:t>
            </a:r>
          </a:p>
          <a:p>
            <a:pPr>
              <a:buNone/>
            </a:pPr>
            <a:r>
              <a:rPr lang="en-US" dirty="0" smtClean="0"/>
              <a:t>And I, the mistress of your charms,</a:t>
            </a:r>
          </a:p>
          <a:p>
            <a:pPr>
              <a:buNone/>
            </a:pPr>
            <a:r>
              <a:rPr lang="en-US" dirty="0" smtClean="0"/>
              <a:t>The close contriver of all harms,</a:t>
            </a:r>
          </a:p>
          <a:p>
            <a:pPr>
              <a:buNone/>
            </a:pPr>
            <a:r>
              <a:rPr lang="en-US" dirty="0" smtClean="0"/>
              <a:t>Was never called to bear my part,</a:t>
            </a:r>
          </a:p>
          <a:p>
            <a:pPr>
              <a:buNone/>
            </a:pPr>
            <a:r>
              <a:rPr lang="en-US" dirty="0" smtClean="0"/>
              <a:t>Or show the glory of our art?”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Speaker:  Hecate</a:t>
            </a:r>
          </a:p>
          <a:p>
            <a:pPr marL="514350" indent="-514350">
              <a:buAutoNum type="alphaUcPeriod"/>
            </a:pPr>
            <a:r>
              <a:rPr lang="en-US" dirty="0" smtClean="0"/>
              <a:t>Speaking to:  the Witches</a:t>
            </a:r>
          </a:p>
          <a:p>
            <a:pPr marL="514350" indent="-514350">
              <a:buAutoNum type="alphaUcPeriod"/>
            </a:pPr>
            <a:r>
              <a:rPr lang="en-US" dirty="0" smtClean="0"/>
              <a:t>What’s happening:  The Witches have met up with their leader Hecate who is angry that they have made predictions for Macbeth without 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“O proper stuff!</a:t>
            </a:r>
          </a:p>
          <a:p>
            <a:pPr>
              <a:buNone/>
            </a:pPr>
            <a:r>
              <a:rPr lang="en-US" dirty="0" smtClean="0"/>
              <a:t>This is the very painting of your fear.</a:t>
            </a:r>
          </a:p>
          <a:p>
            <a:pPr>
              <a:buNone/>
            </a:pPr>
            <a:r>
              <a:rPr lang="en-US" dirty="0" smtClean="0"/>
              <a:t>This is the air-drawn dagger which, you said,</a:t>
            </a:r>
          </a:p>
          <a:p>
            <a:pPr>
              <a:buNone/>
            </a:pPr>
            <a:r>
              <a:rPr lang="en-US" dirty="0" smtClean="0"/>
              <a:t>Led you to Duncan.  O, these flaws and starts,</a:t>
            </a:r>
          </a:p>
          <a:p>
            <a:pPr>
              <a:buNone/>
            </a:pPr>
            <a:r>
              <a:rPr lang="en-US" dirty="0" smtClean="0"/>
              <a:t>Imposters to true fear, would well become</a:t>
            </a:r>
          </a:p>
          <a:p>
            <a:pPr>
              <a:buNone/>
            </a:pPr>
            <a:r>
              <a:rPr lang="en-US" dirty="0" smtClean="0"/>
              <a:t>A woman’s story at a winter’s fire,</a:t>
            </a:r>
          </a:p>
          <a:p>
            <a:pPr>
              <a:buNone/>
            </a:pPr>
            <a:r>
              <a:rPr lang="en-US" dirty="0" smtClean="0"/>
              <a:t>Authorized by her </a:t>
            </a:r>
            <a:r>
              <a:rPr lang="en-US" dirty="0" err="1" smtClean="0"/>
              <a:t>grandam</a:t>
            </a:r>
            <a:r>
              <a:rPr lang="en-US" dirty="0" smtClean="0"/>
              <a:t>.  Shame itself!</a:t>
            </a:r>
          </a:p>
          <a:p>
            <a:pPr>
              <a:buNone/>
            </a:pPr>
            <a:r>
              <a:rPr lang="en-US" dirty="0" smtClean="0"/>
              <a:t>Why do you make such faces?  When all’s done,</a:t>
            </a:r>
          </a:p>
          <a:p>
            <a:pPr>
              <a:buNone/>
            </a:pPr>
            <a:r>
              <a:rPr lang="en-US" dirty="0" smtClean="0"/>
              <a:t>You look but on a stool.”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Speaker:  Lady Macbeth</a:t>
            </a:r>
          </a:p>
          <a:p>
            <a:pPr marL="514350" indent="-514350">
              <a:buAutoNum type="alphaUcPeriod"/>
            </a:pPr>
            <a:r>
              <a:rPr lang="en-US" dirty="0" smtClean="0"/>
              <a:t>Speaking to:  Macbeth</a:t>
            </a:r>
          </a:p>
          <a:p>
            <a:pPr marL="514350" indent="-514350">
              <a:buAutoNum type="alphaUcPeriod"/>
            </a:pPr>
            <a:r>
              <a:rPr lang="en-US" dirty="0" smtClean="0"/>
              <a:t>What’s happening:  Macbeth has been reacting to the ghost of </a:t>
            </a:r>
            <a:r>
              <a:rPr lang="en-US" dirty="0" err="1" smtClean="0"/>
              <a:t>Banquo</a:t>
            </a:r>
            <a:r>
              <a:rPr lang="en-US" dirty="0" smtClean="0"/>
              <a:t> at his dinner party and Lady Macbeth is yelling at him to stop behaving like a mad 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“Be innocent of the knowledge, dearest chuck,</a:t>
            </a:r>
          </a:p>
          <a:p>
            <a:pPr>
              <a:buNone/>
            </a:pPr>
            <a:r>
              <a:rPr lang="en-US" dirty="0" smtClean="0"/>
              <a:t>Till thou applaud the deed. Come, </a:t>
            </a:r>
            <a:r>
              <a:rPr lang="en-US" dirty="0" err="1" smtClean="0"/>
              <a:t>seeling</a:t>
            </a:r>
            <a:r>
              <a:rPr lang="en-US" dirty="0" smtClean="0"/>
              <a:t> night,</a:t>
            </a:r>
          </a:p>
          <a:p>
            <a:pPr>
              <a:buNone/>
            </a:pPr>
            <a:r>
              <a:rPr lang="en-US" dirty="0" smtClean="0"/>
              <a:t>Scarf up the tender eye of pitiful day,</a:t>
            </a:r>
          </a:p>
          <a:p>
            <a:pPr>
              <a:buNone/>
            </a:pPr>
            <a:r>
              <a:rPr lang="en-US" dirty="0" smtClean="0"/>
              <a:t>And with thy bloody and invisible hand</a:t>
            </a:r>
          </a:p>
          <a:p>
            <a:pPr>
              <a:buNone/>
            </a:pPr>
            <a:r>
              <a:rPr lang="en-US" dirty="0" smtClean="0"/>
              <a:t>Cancel and tear to pieces that great bond</a:t>
            </a:r>
          </a:p>
          <a:p>
            <a:pPr>
              <a:buNone/>
            </a:pPr>
            <a:r>
              <a:rPr lang="en-US" dirty="0" smtClean="0"/>
              <a:t>Which keeps me pale!”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Speaker:  Macbeth</a:t>
            </a:r>
          </a:p>
          <a:p>
            <a:pPr marL="514350" indent="-514350">
              <a:buAutoNum type="alphaUcPeriod"/>
            </a:pPr>
            <a:r>
              <a:rPr lang="en-US" dirty="0" smtClean="0"/>
              <a:t>Speaking to:  Lady Macbeth</a:t>
            </a:r>
          </a:p>
          <a:p>
            <a:pPr marL="514350" indent="-514350">
              <a:buAutoNum type="alphaUcPeriod"/>
            </a:pPr>
            <a:r>
              <a:rPr lang="en-US" dirty="0" smtClean="0"/>
              <a:t>What’s happening:  Macbeth has ordered the murders of </a:t>
            </a:r>
            <a:r>
              <a:rPr lang="en-US" dirty="0" err="1" smtClean="0"/>
              <a:t>Banquo</a:t>
            </a:r>
            <a:r>
              <a:rPr lang="en-US" dirty="0" smtClean="0"/>
              <a:t> and </a:t>
            </a:r>
            <a:r>
              <a:rPr lang="en-US" dirty="0" err="1" smtClean="0"/>
              <a:t>Fleance</a:t>
            </a:r>
            <a:r>
              <a:rPr lang="en-US" dirty="0" smtClean="0"/>
              <a:t> and has not told his wife of the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“Well then, now</a:t>
            </a:r>
          </a:p>
          <a:p>
            <a:pPr>
              <a:buNone/>
            </a:pPr>
            <a:r>
              <a:rPr lang="en-US" dirty="0" smtClean="0"/>
              <a:t>Have you considered of my speeches?  Know</a:t>
            </a:r>
          </a:p>
          <a:p>
            <a:pPr>
              <a:buNone/>
            </a:pPr>
            <a:r>
              <a:rPr lang="en-US" dirty="0" smtClean="0"/>
              <a:t>That it was he in the times past, which held you</a:t>
            </a:r>
          </a:p>
          <a:p>
            <a:pPr>
              <a:buNone/>
            </a:pPr>
            <a:r>
              <a:rPr lang="en-US" dirty="0" smtClean="0"/>
              <a:t>So under fortune, which you thought had been </a:t>
            </a:r>
          </a:p>
          <a:p>
            <a:pPr>
              <a:buNone/>
            </a:pPr>
            <a:r>
              <a:rPr lang="en-US" dirty="0" smtClean="0"/>
              <a:t>Our innocent self: this I made good to you</a:t>
            </a:r>
          </a:p>
          <a:p>
            <a:pPr>
              <a:buNone/>
            </a:pPr>
            <a:r>
              <a:rPr lang="en-US" dirty="0" smtClean="0"/>
              <a:t>In our last conference; passed in probation with you,</a:t>
            </a:r>
          </a:p>
          <a:p>
            <a:pPr>
              <a:buNone/>
            </a:pPr>
            <a:r>
              <a:rPr lang="en-US" dirty="0" smtClean="0"/>
              <a:t>Who wrought with them, and all things else that might</a:t>
            </a:r>
          </a:p>
          <a:p>
            <a:pPr>
              <a:buNone/>
            </a:pPr>
            <a:r>
              <a:rPr lang="en-US" dirty="0" smtClean="0"/>
              <a:t>To half a soul and to a notion crazed</a:t>
            </a:r>
          </a:p>
          <a:p>
            <a:pPr>
              <a:buNone/>
            </a:pPr>
            <a:r>
              <a:rPr lang="en-US" dirty="0" smtClean="0"/>
              <a:t>Say ‘Thus did </a:t>
            </a:r>
            <a:r>
              <a:rPr lang="en-US" dirty="0" err="1" smtClean="0"/>
              <a:t>Banquo</a:t>
            </a:r>
            <a:r>
              <a:rPr lang="en-US" dirty="0" smtClean="0"/>
              <a:t>.’”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Speaker:  Macbeth</a:t>
            </a:r>
          </a:p>
          <a:p>
            <a:pPr marL="514350" indent="-514350">
              <a:buAutoNum type="alphaUcPeriod"/>
            </a:pPr>
            <a:r>
              <a:rPr lang="en-US" dirty="0" smtClean="0"/>
              <a:t>Speaking to:  the Murderers</a:t>
            </a:r>
          </a:p>
          <a:p>
            <a:pPr marL="514350" indent="-514350">
              <a:buAutoNum type="alphaUcPeriod"/>
            </a:pPr>
            <a:r>
              <a:rPr lang="en-US" dirty="0" smtClean="0"/>
              <a:t>What’s happening:  Macbeth meeting with the murderers to discuss the killing of </a:t>
            </a:r>
            <a:r>
              <a:rPr lang="en-US" dirty="0" err="1" smtClean="0"/>
              <a:t>Banquo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755</Words>
  <Application>Microsoft Office PowerPoint</Application>
  <PresentationFormat>On-screen Show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Macbeth Act 3</vt:lpstr>
      <vt:lpstr>1</vt:lpstr>
      <vt:lpstr>Answer</vt:lpstr>
      <vt:lpstr>2</vt:lpstr>
      <vt:lpstr>Answer</vt:lpstr>
      <vt:lpstr>3</vt:lpstr>
      <vt:lpstr>Answer</vt:lpstr>
      <vt:lpstr>4</vt:lpstr>
      <vt:lpstr>Answer</vt:lpstr>
      <vt:lpstr>5</vt:lpstr>
      <vt:lpstr>Answer</vt:lpstr>
      <vt:lpstr>6</vt:lpstr>
      <vt:lpstr>Answer</vt:lpstr>
      <vt:lpstr>7</vt:lpstr>
      <vt:lpstr>Answer</vt:lpstr>
      <vt:lpstr>8</vt:lpstr>
      <vt:lpstr>Answer</vt:lpstr>
      <vt:lpstr>9</vt:lpstr>
      <vt:lpstr>Answer</vt:lpstr>
    </vt:vector>
  </TitlesOfParts>
  <Company>SCBOE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Act 3</dc:title>
  <dc:creator>Laura Efford</dc:creator>
  <cp:lastModifiedBy>Laura Efford</cp:lastModifiedBy>
  <cp:revision>4</cp:revision>
  <dcterms:created xsi:type="dcterms:W3CDTF">2014-11-12T12:55:45Z</dcterms:created>
  <dcterms:modified xsi:type="dcterms:W3CDTF">2015-10-14T16:17:58Z</dcterms:modified>
</cp:coreProperties>
</file>